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a:xfrm>
            <a:off x="5332412" y="5883275"/>
            <a:ext cx="4324044" cy="365125"/>
          </a:xfrm>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413265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B452897-BB0B-41E1-86FD-9AA6CDD675A6}" type="datetimeFigureOut">
              <a:rPr lang="en-CA" smtClean="0"/>
              <a:t>2021-02-24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87185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1622868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235549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062301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2650359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2093291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95432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17807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951856" y="5867131"/>
            <a:ext cx="551167" cy="365125"/>
          </a:xfrm>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419834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452897-BB0B-41E1-86FD-9AA6CDD675A6}" type="datetimeFigureOut">
              <a:rPr lang="en-CA" smtClean="0"/>
              <a:t>2021-02-24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229139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452897-BB0B-41E1-86FD-9AA6CDD675A6}" type="datetimeFigureOut">
              <a:rPr lang="en-CA" smtClean="0"/>
              <a:t>2021-02-24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02417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452897-BB0B-41E1-86FD-9AA6CDD675A6}" type="datetimeFigureOut">
              <a:rPr lang="en-CA" smtClean="0"/>
              <a:t>2021-02-24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91371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452897-BB0B-41E1-86FD-9AA6CDD675A6}" type="datetimeFigureOut">
              <a:rPr lang="en-CA" smtClean="0"/>
              <a:t>2021-02-24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358021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52897-BB0B-41E1-86FD-9AA6CDD675A6}" type="datetimeFigureOut">
              <a:rPr lang="en-CA" smtClean="0"/>
              <a:t>2021-02-24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62130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B452897-BB0B-41E1-86FD-9AA6CDD675A6}" type="datetimeFigureOut">
              <a:rPr lang="en-CA" smtClean="0"/>
              <a:t>2021-02-24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134163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B452897-BB0B-41E1-86FD-9AA6CDD675A6}" type="datetimeFigureOut">
              <a:rPr lang="en-CA" smtClean="0"/>
              <a:t>2021-02-24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77AB6C-E504-41DB-923E-6128990EFC1F}" type="slidenum">
              <a:rPr lang="en-CA" smtClean="0"/>
              <a:t>‹#›</a:t>
            </a:fld>
            <a:endParaRPr lang="en-CA"/>
          </a:p>
        </p:txBody>
      </p:sp>
    </p:spTree>
    <p:extLst>
      <p:ext uri="{BB962C8B-B14F-4D97-AF65-F5344CB8AC3E}">
        <p14:creationId xmlns:p14="http://schemas.microsoft.com/office/powerpoint/2010/main" val="14250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B452897-BB0B-41E1-86FD-9AA6CDD675A6}" type="datetimeFigureOut">
              <a:rPr lang="en-CA" smtClean="0"/>
              <a:t>2021-02-24</a:t>
            </a:fld>
            <a:endParaRPr lang="en-C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077AB6C-E504-41DB-923E-6128990EFC1F}" type="slidenum">
              <a:rPr lang="en-CA" smtClean="0"/>
              <a:t>‹#›</a:t>
            </a:fld>
            <a:endParaRPr lang="en-CA"/>
          </a:p>
        </p:txBody>
      </p:sp>
    </p:spTree>
    <p:extLst>
      <p:ext uri="{BB962C8B-B14F-4D97-AF65-F5344CB8AC3E}">
        <p14:creationId xmlns:p14="http://schemas.microsoft.com/office/powerpoint/2010/main" val="2849617633"/>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YV-o2lZu2j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Poetry Presentation</a:t>
            </a:r>
            <a:endParaRPr lang="en-CA" dirty="0"/>
          </a:p>
        </p:txBody>
      </p:sp>
      <p:sp>
        <p:nvSpPr>
          <p:cNvPr id="3" name="Subtitle 2"/>
          <p:cNvSpPr>
            <a:spLocks noGrp="1"/>
          </p:cNvSpPr>
          <p:nvPr>
            <p:ph type="subTitle" idx="1"/>
          </p:nvPr>
        </p:nvSpPr>
        <p:spPr/>
        <p:txBody>
          <a:bodyPr/>
          <a:lstStyle/>
          <a:p>
            <a:r>
              <a:rPr lang="en-CA" dirty="0" smtClean="0"/>
              <a:t>By Michelle Workman</a:t>
            </a:r>
            <a:endParaRPr lang="en-CA" dirty="0"/>
          </a:p>
        </p:txBody>
      </p:sp>
    </p:spTree>
    <p:extLst>
      <p:ext uri="{BB962C8B-B14F-4D97-AF65-F5344CB8AC3E}">
        <p14:creationId xmlns:p14="http://schemas.microsoft.com/office/powerpoint/2010/main" val="1958604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Interesting Facts </a:t>
            </a:r>
            <a:r>
              <a:rPr lang="en-CA" dirty="0"/>
              <a:t>A</a:t>
            </a:r>
            <a:r>
              <a:rPr lang="en-CA" dirty="0" smtClean="0"/>
              <a:t>bout </a:t>
            </a:r>
            <a:r>
              <a:rPr lang="en-CA" dirty="0" smtClean="0"/>
              <a:t>Charles Dickens</a:t>
            </a:r>
            <a:endParaRPr lang="en-CA" dirty="0"/>
          </a:p>
        </p:txBody>
      </p:sp>
      <p:sp>
        <p:nvSpPr>
          <p:cNvPr id="3" name="Content Placeholder 2"/>
          <p:cNvSpPr>
            <a:spLocks noGrp="1"/>
          </p:cNvSpPr>
          <p:nvPr>
            <p:ph sz="half" idx="1"/>
          </p:nvPr>
        </p:nvSpPr>
        <p:spPr>
          <a:xfrm rot="507961">
            <a:off x="1484312" y="2666999"/>
            <a:ext cx="4895055" cy="3124201"/>
          </a:xfrm>
        </p:spPr>
        <p:txBody>
          <a:bodyPr/>
          <a:lstStyle/>
          <a:p>
            <a:pPr marL="0" indent="0">
              <a:buNone/>
            </a:pPr>
            <a:endParaRPr lang="en-CA" dirty="0"/>
          </a:p>
        </p:txBody>
      </p:sp>
      <p:sp>
        <p:nvSpPr>
          <p:cNvPr id="4" name="Content Placeholder 3"/>
          <p:cNvSpPr>
            <a:spLocks noGrp="1"/>
          </p:cNvSpPr>
          <p:nvPr>
            <p:ph sz="half" idx="2"/>
          </p:nvPr>
        </p:nvSpPr>
        <p:spPr>
          <a:xfrm>
            <a:off x="5907278" y="2438399"/>
            <a:ext cx="4825159" cy="3934941"/>
          </a:xfrm>
        </p:spPr>
        <p:txBody>
          <a:bodyPr>
            <a:noAutofit/>
          </a:bodyPr>
          <a:lstStyle/>
          <a:p>
            <a:r>
              <a:rPr lang="en-CA" sz="2400" dirty="0" smtClean="0"/>
              <a:t>Most celebrated books: </a:t>
            </a:r>
            <a:r>
              <a:rPr lang="en-CA" sz="2400" i="1" dirty="0" smtClean="0"/>
              <a:t>Oliver Twist, A Christmas Carol, A Tale of Two Cities</a:t>
            </a:r>
            <a:endParaRPr lang="en-CA" sz="2400" i="1" dirty="0"/>
          </a:p>
          <a:p>
            <a:r>
              <a:rPr lang="en-CA" sz="2400" dirty="0"/>
              <a:t>W</a:t>
            </a:r>
            <a:r>
              <a:rPr lang="en-CA" sz="2400" dirty="0" smtClean="0"/>
              <a:t>as part of the Ghost Club, a society that was obsessed with the paranormal and tried to understand life after death</a:t>
            </a:r>
          </a:p>
          <a:p>
            <a:r>
              <a:rPr lang="en-CA" sz="2400" dirty="0" smtClean="0"/>
              <a:t>Was one of the few survivors, along with his mistress, of a massive train accident in June 1865</a:t>
            </a:r>
          </a:p>
          <a:p>
            <a:pPr marL="0" indent="0">
              <a:buNone/>
            </a:pPr>
            <a:endParaRPr lang="en-CA"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7146" y="2313790"/>
            <a:ext cx="4146826" cy="3816847"/>
          </a:xfrm>
          <a:prstGeom prst="rect">
            <a:avLst/>
          </a:prstGeom>
        </p:spPr>
      </p:pic>
    </p:spTree>
    <p:extLst>
      <p:ext uri="{BB962C8B-B14F-4D97-AF65-F5344CB8AC3E}">
        <p14:creationId xmlns:p14="http://schemas.microsoft.com/office/powerpoint/2010/main" val="1394084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82757"/>
          </a:xfrm>
        </p:spPr>
        <p:txBody>
          <a:bodyPr/>
          <a:lstStyle/>
          <a:p>
            <a:r>
              <a:rPr lang="en-CA" dirty="0" smtClean="0"/>
              <a:t>Excerpt from </a:t>
            </a:r>
            <a:r>
              <a:rPr lang="en-CA" i="1" dirty="0" smtClean="0"/>
              <a:t>A Tale of Two Cities</a:t>
            </a:r>
            <a:endParaRPr lang="en-CA" i="1" dirty="0"/>
          </a:p>
        </p:txBody>
      </p:sp>
      <p:sp>
        <p:nvSpPr>
          <p:cNvPr id="3" name="Content Placeholder 2"/>
          <p:cNvSpPr>
            <a:spLocks noGrp="1"/>
          </p:cNvSpPr>
          <p:nvPr>
            <p:ph idx="1"/>
          </p:nvPr>
        </p:nvSpPr>
        <p:spPr>
          <a:xfrm>
            <a:off x="1484310" y="1868557"/>
            <a:ext cx="10018713" cy="4671391"/>
          </a:xfrm>
        </p:spPr>
        <p:txBody>
          <a:bodyPr>
            <a:normAutofit/>
          </a:bodyPr>
          <a:lstStyle/>
          <a:p>
            <a:pPr marL="0" indent="0">
              <a:buNone/>
            </a:pPr>
            <a:r>
              <a:rPr lang="en-US" sz="2800" dirty="0"/>
              <a:t>“It was the best of times, it was the worst of times, it was the age of wisdom, it was the age of foolishness, it was the epoch of belief, it was the epoch of incredulity, it was the season of Light, it was the season of Darkness, it was the spring of hope, it was the winter of despair, we had everything before us, we had nothing before us, we were all going direct to Heaven, we were all going direct the other way,—in short, the period was so far like the present period, that some of its noisiest authorities insisted on its being received, for good or for evil, in the superlative degree of comparison only.”</a:t>
            </a:r>
            <a:endParaRPr lang="en-CA" sz="2800" dirty="0" smtClean="0"/>
          </a:p>
        </p:txBody>
      </p:sp>
    </p:spTree>
    <p:extLst>
      <p:ext uri="{BB962C8B-B14F-4D97-AF65-F5344CB8AC3E}">
        <p14:creationId xmlns:p14="http://schemas.microsoft.com/office/powerpoint/2010/main" val="2141965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pic>
        <p:nvPicPr>
          <p:cNvPr id="4" name="YV-o2lZu2jw"/>
          <p:cNvPicPr>
            <a:picLocks noGrp="1" noRot="1" noChangeAspect="1"/>
          </p:cNvPicPr>
          <p:nvPr>
            <p:ph idx="1"/>
            <a:videoFile r:link="rId1"/>
          </p:nvPr>
        </p:nvPicPr>
        <p:blipFill>
          <a:blip r:embed="rId3"/>
          <a:stretch>
            <a:fillRect/>
          </a:stretch>
        </p:blipFill>
        <p:spPr>
          <a:xfrm>
            <a:off x="1484311" y="685800"/>
            <a:ext cx="10018713" cy="5198165"/>
          </a:xfrm>
          <a:prstGeom prst="rect">
            <a:avLst/>
          </a:prstGeom>
        </p:spPr>
      </p:pic>
    </p:spTree>
    <p:extLst>
      <p:ext uri="{BB962C8B-B14F-4D97-AF65-F5344CB8AC3E}">
        <p14:creationId xmlns:p14="http://schemas.microsoft.com/office/powerpoint/2010/main" val="141254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SIFT Literary Analysis</a:t>
            </a:r>
            <a:endParaRPr lang="en-CA" dirty="0"/>
          </a:p>
        </p:txBody>
      </p:sp>
      <p:sp>
        <p:nvSpPr>
          <p:cNvPr id="3" name="Content Placeholder 2"/>
          <p:cNvSpPr>
            <a:spLocks noGrp="1"/>
          </p:cNvSpPr>
          <p:nvPr>
            <p:ph idx="1"/>
          </p:nvPr>
        </p:nvSpPr>
        <p:spPr>
          <a:xfrm>
            <a:off x="914809" y="2529609"/>
            <a:ext cx="8825659" cy="3416300"/>
          </a:xfrm>
        </p:spPr>
        <p:txBody>
          <a:bodyPr/>
          <a:lstStyle/>
          <a:p>
            <a:r>
              <a:rPr lang="en-CA" sz="4000" dirty="0" smtClean="0"/>
              <a:t>Show off your examples of SIFT – this might take more than one slide</a:t>
            </a:r>
            <a:endParaRPr lang="en-CA" sz="4000" dirty="0" smtClean="0"/>
          </a:p>
          <a:p>
            <a:endParaRPr lang="en-CA" dirty="0"/>
          </a:p>
        </p:txBody>
      </p:sp>
    </p:spTree>
    <p:extLst>
      <p:ext uri="{BB962C8B-B14F-4D97-AF65-F5344CB8AC3E}">
        <p14:creationId xmlns:p14="http://schemas.microsoft.com/office/powerpoint/2010/main" val="283924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 Chose This Poem</a:t>
            </a:r>
            <a:endParaRPr lang="en-CA" dirty="0"/>
          </a:p>
        </p:txBody>
      </p:sp>
      <p:sp>
        <p:nvSpPr>
          <p:cNvPr id="3" name="Content Placeholder 2"/>
          <p:cNvSpPr>
            <a:spLocks noGrp="1"/>
          </p:cNvSpPr>
          <p:nvPr>
            <p:ph idx="1"/>
          </p:nvPr>
        </p:nvSpPr>
        <p:spPr/>
        <p:txBody>
          <a:bodyPr>
            <a:normAutofit/>
          </a:bodyPr>
          <a:lstStyle/>
          <a:p>
            <a:r>
              <a:rPr lang="en-CA" sz="2800" dirty="0" smtClean="0"/>
              <a:t>Overall message </a:t>
            </a:r>
            <a:r>
              <a:rPr lang="en-CA" sz="2800" dirty="0" smtClean="0"/>
              <a:t>of poem</a:t>
            </a:r>
            <a:endParaRPr lang="en-CA" sz="2800" dirty="0" smtClean="0"/>
          </a:p>
          <a:p>
            <a:endParaRPr lang="en-CA" sz="2800" dirty="0" smtClean="0"/>
          </a:p>
          <a:p>
            <a:r>
              <a:rPr lang="en-CA" sz="2800" dirty="0" smtClean="0"/>
              <a:t>Why you chose this poem</a:t>
            </a:r>
            <a:endParaRPr lang="en-CA" sz="2800" dirty="0"/>
          </a:p>
        </p:txBody>
      </p:sp>
    </p:spTree>
    <p:extLst>
      <p:ext uri="{BB962C8B-B14F-4D97-AF65-F5344CB8AC3E}">
        <p14:creationId xmlns:p14="http://schemas.microsoft.com/office/powerpoint/2010/main" val="320890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Thank you for watching </a:t>
            </a:r>
            <a:br>
              <a:rPr lang="en-CA" dirty="0" smtClean="0"/>
            </a:br>
            <a:r>
              <a:rPr lang="en-CA" dirty="0" smtClean="0"/>
              <a:t>my presentation.</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875523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152</TotalTime>
  <Words>253</Words>
  <Application>Microsoft Office PowerPoint</Application>
  <PresentationFormat>Widescreen</PresentationFormat>
  <Paragraphs>15</Paragraphs>
  <Slides>7</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Poetry Presentation</vt:lpstr>
      <vt:lpstr>Interesting Facts About Charles Dickens</vt:lpstr>
      <vt:lpstr>Excerpt from A Tale of Two Cities</vt:lpstr>
      <vt:lpstr>PowerPoint Presentation</vt:lpstr>
      <vt:lpstr>SIFT Literary Analysis</vt:lpstr>
      <vt:lpstr>Why I Chose This Poem</vt:lpstr>
      <vt:lpstr>Thank you for watching  my presentation.</vt:lpstr>
    </vt:vector>
  </TitlesOfParts>
  <Company>North Vancouver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Presentation</dc:title>
  <dc:creator>Michelle Workman</dc:creator>
  <cp:lastModifiedBy>Michelle Workman</cp:lastModifiedBy>
  <cp:revision>6</cp:revision>
  <dcterms:created xsi:type="dcterms:W3CDTF">2020-12-10T17:02:34Z</dcterms:created>
  <dcterms:modified xsi:type="dcterms:W3CDTF">2021-02-24T16:22:38Z</dcterms:modified>
</cp:coreProperties>
</file>